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378" r:id="rId2"/>
    <p:sldId id="1392" r:id="rId3"/>
    <p:sldId id="1393" r:id="rId4"/>
    <p:sldId id="1394" r:id="rId5"/>
    <p:sldId id="1395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2617" y="2537943"/>
            <a:ext cx="8210282" cy="95177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384. NAUPANGTE TANGKOTE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Children May be Heralds </a:t>
            </a:r>
          </a:p>
          <a:p>
            <a:r>
              <a:rPr lang="en-US" sz="1500" dirty="0"/>
              <a:t>Matt. 21:16</a:t>
            </a:r>
          </a:p>
          <a:p>
            <a:r>
              <a:rPr lang="en-US" sz="1500" dirty="0"/>
              <a:t>I Sterling 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0981903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747780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730439"/>
            <a:ext cx="7886700" cy="365293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Naupangte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tatkhiatna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tangkote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Amaute’n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singlamteh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gen ding uh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sumpi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puakkhia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gal a mite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1873597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747780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730439"/>
            <a:ext cx="7886700" cy="365293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Naupangte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tangko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uh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Naupangte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mite van inn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na’ng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lamlak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uh hi.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6097644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747780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730439"/>
            <a:ext cx="7886700" cy="365293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Naupangte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nasepna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Lungkham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dahnate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suaksak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uh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netcip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lungkhamna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khamvei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mite,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Khuavak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mi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hopih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1628434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747780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730439"/>
            <a:ext cx="7886700" cy="365293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Naupangte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kiphawk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kamciamna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Hehpihna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midangte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hawmsawn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uh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maute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limtak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kemin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lungmuangsak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Amaute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mu ding uh hi.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1433546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188</Words>
  <Application>Microsoft Office PowerPoint</Application>
  <PresentationFormat>On-screen Show (4:3)</PresentationFormat>
  <Paragraphs>36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384. NAUPANGTE TANGKOTE </vt:lpstr>
      <vt:lpstr>1</vt:lpstr>
      <vt:lpstr>Sakkik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2018-12-15T06:24:44Z</dcterms:modified>
</cp:coreProperties>
</file>